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nju4vwxp_fkz/?utm_campaign=share&amp;utm_medium=copy&amp;rc=ex0shar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ARSS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asellaDiTesto 4">
            <a:hlinkClick r:id="rId3"/>
          </p:cNvPr>
          <p:cNvSpPr txBox="1"/>
          <p:nvPr/>
        </p:nvSpPr>
        <p:spPr>
          <a:xfrm>
            <a:off x="3857620" y="3000372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PREZI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TKM_07</dc:creator>
  <cp:lastModifiedBy>TKM_07</cp:lastModifiedBy>
  <cp:revision>1</cp:revision>
  <dcterms:created xsi:type="dcterms:W3CDTF">2014-10-08T09:19:45Z</dcterms:created>
  <dcterms:modified xsi:type="dcterms:W3CDTF">2014-10-08T09:28:04Z</dcterms:modified>
</cp:coreProperties>
</file>